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57" r:id="rId5"/>
    <p:sldId id="262" r:id="rId6"/>
    <p:sldId id="263" r:id="rId7"/>
    <p:sldId id="266" r:id="rId8"/>
    <p:sldId id="264" r:id="rId9"/>
    <p:sldId id="267" r:id="rId10"/>
    <p:sldId id="269" r:id="rId11"/>
    <p:sldId id="265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6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9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2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5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9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1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8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1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2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4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8948-928F-46C5-8B56-E8DF335B4AF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39B69-CA8A-4E24-9F27-78155650F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8212" y="1336501"/>
            <a:ext cx="8279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0070C0"/>
                </a:solidFill>
              </a:rPr>
              <a:t>Разговор о маме.</a:t>
            </a:r>
            <a:endParaRPr lang="ru-RU" sz="8000" b="1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435105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1600" i="1" dirty="0" err="1" smtClean="0">
                <a:solidFill>
                  <a:schemeClr val="accent5">
                    <a:lumMod val="75000"/>
                  </a:schemeClr>
                </a:solidFill>
              </a:rPr>
              <a:t>Щаврук</a:t>
            </a: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6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Светлана Георгиевна</a:t>
            </a:r>
          </a:p>
          <a:p>
            <a:pPr algn="r"/>
            <a:r>
              <a:rPr lang="ru-RU" sz="1600" i="1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оспитатель высшей </a:t>
            </a:r>
          </a:p>
          <a:p>
            <a:pPr algn="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квалификационной категории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6" y="2852499"/>
            <a:ext cx="4936535" cy="37024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286" y="413171"/>
            <a:ext cx="10123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34" y="753004"/>
            <a:ext cx="7639716" cy="507206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2750" y="753004"/>
            <a:ext cx="1112096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Колыбельная для мамы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Мама долго хлопотала: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Все дела, дела, дела…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Мама за день так устала,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На диване прилегла.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Я ее не буду трогать,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Только возле постою.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Пусть поспит она немного –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Я ей песенку спою.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К маме стану я поближе –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Очень я ее люблю!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Жалко только, что не слышит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Мама песенку мою.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Нету песенки чудесней.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Может, петь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погромче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 мне,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Чтобы маме эту песню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Слышно было и во сне?..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(И. </a:t>
            </a:r>
            <a:r>
              <a:rPr kumimoji="0" lang="ru-RU" altLang="ru-RU" b="1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Черницкая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)</a:t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104494"/>
            <a:ext cx="6816132" cy="45333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054100" y="1403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433" y="409623"/>
            <a:ext cx="466839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Если мама рядом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Если мама рядом, полон мир чудес,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Ничего не надо, если мама здесь,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Я ее покрепче за руку возьму,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Не отдам я маму в мире никому.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Если мама рядом, солнцем мир залит,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Мне во всем поможет, все она простит,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Сказку мне расскажет, песенку споет,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Если мама рядом, все она поймет.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Я не буду плакать, если упаду,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Мама будет рядом, отведет беду,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Крепко поцелует и к груди прижмет,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Если мама рядом, сразу боль пройдет.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10633"/>
            <a:ext cx="7480300" cy="4986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8133" y="3572933"/>
            <a:ext cx="3572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внимание.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429" y="622647"/>
            <a:ext cx="5846571" cy="57612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9" y="455257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0100" y="1603999"/>
            <a:ext cx="5689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Простое слово 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На свете</a:t>
            </a:r>
            <a:b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Добрых слов</a:t>
            </a:r>
            <a:b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Живёт немало,</a:t>
            </a:r>
            <a:b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Но всех добрее</a:t>
            </a:r>
            <a:b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И нежней одно –</a:t>
            </a:r>
            <a:b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Из двух слогов</a:t>
            </a:r>
            <a:b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Простое слово «ма-ма»,</a:t>
            </a:r>
            <a:b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И нету слов,</a:t>
            </a:r>
            <a:b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Роднее, чем оно!</a:t>
            </a:r>
            <a:b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(И. Мазнин)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867" y="434947"/>
            <a:ext cx="8094133" cy="57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171170" y="2129927"/>
            <a:ext cx="462619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Мама – самый лучший друг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Обойди весь мир вокруг,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Только знай заранее: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Не найдешь теплее рук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И нежнее маминых.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Не найдешь на свете глаз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Ласковей и строже.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Мама каждому из нас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Всех людей дороже.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Сто путей, дорог вокруг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Обойди по свету: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Мама – самый лучший друг,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Лучше мамы – нету!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(П. Синявский)</a:t>
            </a:r>
            <a:b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649200"/>
            <a:ext cx="7626397" cy="52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69" y="515112"/>
            <a:ext cx="7544631" cy="5479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600" y="900265"/>
            <a:ext cx="320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Про маму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Маму любят все на свете,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Мама первый друг.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Любят мам не только дети,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Любят все вокруг.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Если что-нибудь случится,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Если вдруг беда,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Мамочка придет на помощь,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Выручит всегда.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Мама много сил, здоровья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Отдает всем нам.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Значит, правда, нет на свете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Лучше наших мам.</a:t>
            </a:r>
          </a:p>
        </p:txBody>
      </p:sp>
    </p:spTree>
    <p:extLst>
      <p:ext uri="{BB962C8B-B14F-4D97-AF65-F5344CB8AC3E}">
        <p14:creationId xmlns:p14="http://schemas.microsoft.com/office/powerpoint/2010/main" val="15716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816198"/>
            <a:ext cx="8819810" cy="5855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666" y="533675"/>
            <a:ext cx="27178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Мама</a:t>
            </a:r>
          </a:p>
          <a:p>
            <a:pPr algn="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</a:rPr>
              <a:t>Кубилинскас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Мама, очень-очень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Я тебя люблю!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Так люблю, что ночью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 темноте не сплю.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Вглядываюсь в темень,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Зорьку тороплю.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Я тебя всё время,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Мамочка, люблю!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Вот и зорька светит.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Вот уже рассвет.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Никого на свете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Лучше мамы нет!</a:t>
            </a:r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69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1593850"/>
            <a:ext cx="7620000" cy="50165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5600" y="33866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Улыбка мамы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Ничего милее нет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Маминой улыбки –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Словно вспыхнет солнца свет,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Мрак развеет зыбкий!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Словно хвостиком блеснет,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Золотая рыбка –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Радость сердцу принесет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Мамина улыбка!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(Т. Шорыгина)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1813" y="537527"/>
            <a:ext cx="2345514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маму люблю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мама приносит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Игрушки, конфеты,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маму люблю я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за это.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песни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напевает,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 скучно вдвоем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бывает.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ей открываю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 все секреты.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маму люблю я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за это.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Люблю свою маму,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Скажу я вам прямо,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 просто за то,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она моя мама! 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(Л. Давыдова)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134" y="214362"/>
            <a:ext cx="7900459" cy="61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6" y="194205"/>
            <a:ext cx="6427258" cy="642725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9066" y="1173171"/>
            <a:ext cx="309880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С мамой по городу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Когда я по городу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С мамой хожу,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За руку маму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Я крепко держу: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Зачем ей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Идти и бояться,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Что может она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Потеряться? 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(С. Пшеничных)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68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Примерно-не помню</dc:creator>
  <cp:lastModifiedBy>User</cp:lastModifiedBy>
  <cp:revision>14</cp:revision>
  <dcterms:created xsi:type="dcterms:W3CDTF">2016-03-04T14:50:46Z</dcterms:created>
  <dcterms:modified xsi:type="dcterms:W3CDTF">2016-12-05T07:00:44Z</dcterms:modified>
</cp:coreProperties>
</file>